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C729C2-3FC4-4D12-AE1F-ECDF9DD92D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7B78B9-7257-4368-932F-366AD708F1ED}">
      <dgm:prSet/>
      <dgm:spPr/>
      <dgm:t>
        <a:bodyPr/>
        <a:lstStyle/>
        <a:p>
          <a:r>
            <a:rPr lang="fr-FR"/>
            <a:t>Une formation en plusieurs étapes </a:t>
          </a:r>
          <a:endParaRPr lang="en-US"/>
        </a:p>
      </dgm:t>
    </dgm:pt>
    <dgm:pt modelId="{91C2F361-FAE5-4386-BDE9-7FB592985FF0}" type="parTrans" cxnId="{2FEBE0FF-2F28-4719-9C5E-436069EBD6FA}">
      <dgm:prSet/>
      <dgm:spPr/>
      <dgm:t>
        <a:bodyPr/>
        <a:lstStyle/>
        <a:p>
          <a:endParaRPr lang="en-US"/>
        </a:p>
      </dgm:t>
    </dgm:pt>
    <dgm:pt modelId="{C0DC55C7-86A8-4BBD-B2B4-9B7B454C8004}" type="sibTrans" cxnId="{2FEBE0FF-2F28-4719-9C5E-436069EBD6FA}">
      <dgm:prSet/>
      <dgm:spPr/>
      <dgm:t>
        <a:bodyPr/>
        <a:lstStyle/>
        <a:p>
          <a:endParaRPr lang="en-US"/>
        </a:p>
      </dgm:t>
    </dgm:pt>
    <dgm:pt modelId="{90D8693E-C15C-4764-ABFA-71ED05AA031A}">
      <dgm:prSet/>
      <dgm:spPr/>
      <dgm:t>
        <a:bodyPr/>
        <a:lstStyle/>
        <a:p>
          <a:r>
            <a:rPr lang="fr-FR" dirty="0"/>
            <a:t> Tutoriel vidéo sur Symfony</a:t>
          </a:r>
          <a:endParaRPr lang="en-US" dirty="0"/>
        </a:p>
      </dgm:t>
    </dgm:pt>
    <dgm:pt modelId="{A553B254-0170-43D9-8F86-A77141ECF1B4}" type="parTrans" cxnId="{B42F8423-475B-4473-AB60-38FED982AA8A}">
      <dgm:prSet/>
      <dgm:spPr/>
      <dgm:t>
        <a:bodyPr/>
        <a:lstStyle/>
        <a:p>
          <a:endParaRPr lang="en-US"/>
        </a:p>
      </dgm:t>
    </dgm:pt>
    <dgm:pt modelId="{A0E60466-94CF-4CBB-85E9-250D7B499649}" type="sibTrans" cxnId="{B42F8423-475B-4473-AB60-38FED982AA8A}">
      <dgm:prSet/>
      <dgm:spPr/>
      <dgm:t>
        <a:bodyPr/>
        <a:lstStyle/>
        <a:p>
          <a:endParaRPr lang="en-US"/>
        </a:p>
      </dgm:t>
    </dgm:pt>
    <dgm:pt modelId="{97F01E9A-BA55-4141-83C9-524F2668EFB2}">
      <dgm:prSet/>
      <dgm:spPr/>
      <dgm:t>
        <a:bodyPr/>
        <a:lstStyle/>
        <a:p>
          <a:r>
            <a:rPr lang="fr-FR" dirty="0"/>
            <a:t> Tutoriel vidéo sur </a:t>
          </a:r>
          <a:r>
            <a:rPr lang="fr-FR" dirty="0" err="1"/>
            <a:t>React</a:t>
          </a:r>
          <a:endParaRPr lang="en-US" dirty="0"/>
        </a:p>
      </dgm:t>
    </dgm:pt>
    <dgm:pt modelId="{7A78E06B-5637-4F57-AAD6-C445A620D03A}" type="parTrans" cxnId="{776CBC5F-F0CA-460F-8409-E9CAE43551FA}">
      <dgm:prSet/>
      <dgm:spPr/>
      <dgm:t>
        <a:bodyPr/>
        <a:lstStyle/>
        <a:p>
          <a:endParaRPr lang="en-US"/>
        </a:p>
      </dgm:t>
    </dgm:pt>
    <dgm:pt modelId="{DE67DED2-39CC-46A6-A7F3-180A7C0FB81C}" type="sibTrans" cxnId="{776CBC5F-F0CA-460F-8409-E9CAE43551FA}">
      <dgm:prSet/>
      <dgm:spPr/>
      <dgm:t>
        <a:bodyPr/>
        <a:lstStyle/>
        <a:p>
          <a:endParaRPr lang="en-US"/>
        </a:p>
      </dgm:t>
    </dgm:pt>
    <dgm:pt modelId="{F3E1C785-5B5E-44EB-8462-94B9FBD5325F}">
      <dgm:prSet/>
      <dgm:spPr/>
      <dgm:t>
        <a:bodyPr/>
        <a:lstStyle/>
        <a:p>
          <a:r>
            <a:rPr lang="fr-FR" dirty="0"/>
            <a:t> Exercice pour valider les acquis</a:t>
          </a:r>
          <a:endParaRPr lang="en-US" dirty="0"/>
        </a:p>
      </dgm:t>
    </dgm:pt>
    <dgm:pt modelId="{37B999CE-3E8F-47E6-B8BE-AE194DAACC9C}" type="parTrans" cxnId="{A66FDB99-04E7-4B6F-AFD9-7BA858E2F79F}">
      <dgm:prSet/>
      <dgm:spPr/>
      <dgm:t>
        <a:bodyPr/>
        <a:lstStyle/>
        <a:p>
          <a:endParaRPr lang="en-US"/>
        </a:p>
      </dgm:t>
    </dgm:pt>
    <dgm:pt modelId="{3241BD0E-AC21-40EC-9DC0-93BBB65DCB46}" type="sibTrans" cxnId="{A66FDB99-04E7-4B6F-AFD9-7BA858E2F79F}">
      <dgm:prSet/>
      <dgm:spPr/>
      <dgm:t>
        <a:bodyPr/>
        <a:lstStyle/>
        <a:p>
          <a:endParaRPr lang="en-US"/>
        </a:p>
      </dgm:t>
    </dgm:pt>
    <dgm:pt modelId="{DA30CE86-D9A0-428F-AE9A-C413A05E8828}">
      <dgm:prSet/>
      <dgm:spPr/>
      <dgm:t>
        <a:bodyPr/>
        <a:lstStyle/>
        <a:p>
          <a:r>
            <a:rPr lang="fr-FR" dirty="0"/>
            <a:t> Attribution d’un projet </a:t>
          </a:r>
          <a:endParaRPr lang="en-US" dirty="0"/>
        </a:p>
      </dgm:t>
    </dgm:pt>
    <dgm:pt modelId="{4B2C74B1-7D16-448A-8466-153B0172EA44}" type="parTrans" cxnId="{197493B2-A3BC-4EBB-A128-8E5F9F288C26}">
      <dgm:prSet/>
      <dgm:spPr/>
      <dgm:t>
        <a:bodyPr/>
        <a:lstStyle/>
        <a:p>
          <a:endParaRPr lang="en-US"/>
        </a:p>
      </dgm:t>
    </dgm:pt>
    <dgm:pt modelId="{3E095EEB-7C25-4184-9415-FB51B739DF4F}" type="sibTrans" cxnId="{197493B2-A3BC-4EBB-A128-8E5F9F288C26}">
      <dgm:prSet/>
      <dgm:spPr/>
      <dgm:t>
        <a:bodyPr/>
        <a:lstStyle/>
        <a:p>
          <a:endParaRPr lang="en-US"/>
        </a:p>
      </dgm:t>
    </dgm:pt>
    <dgm:pt modelId="{77356A18-857B-4BD2-B251-128F79CDFA17}" type="pres">
      <dgm:prSet presAssocID="{65C729C2-3FC4-4D12-AE1F-ECDF9DD92D35}" presName="root" presStyleCnt="0">
        <dgm:presLayoutVars>
          <dgm:dir/>
          <dgm:resizeHandles val="exact"/>
        </dgm:presLayoutVars>
      </dgm:prSet>
      <dgm:spPr/>
    </dgm:pt>
    <dgm:pt modelId="{CC43C1C6-05A2-475C-9E94-BBCDB4D72734}" type="pres">
      <dgm:prSet presAssocID="{BD7B78B9-7257-4368-932F-366AD708F1ED}" presName="compNode" presStyleCnt="0"/>
      <dgm:spPr/>
    </dgm:pt>
    <dgm:pt modelId="{D74B170A-C0B1-40D4-A4FC-D026E23C9DBD}" type="pres">
      <dgm:prSet presAssocID="{BD7B78B9-7257-4368-932F-366AD708F1ED}" presName="bgRect" presStyleLbl="bgShp" presStyleIdx="0" presStyleCnt="5"/>
      <dgm:spPr/>
    </dgm:pt>
    <dgm:pt modelId="{575952C4-7CA7-461D-A394-8FFD296F1857}" type="pres">
      <dgm:prSet presAssocID="{BD7B78B9-7257-4368-932F-366AD708F1E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F04ECE5-0367-4499-9E4C-C5A4B10C2622}" type="pres">
      <dgm:prSet presAssocID="{BD7B78B9-7257-4368-932F-366AD708F1ED}" presName="spaceRect" presStyleCnt="0"/>
      <dgm:spPr/>
    </dgm:pt>
    <dgm:pt modelId="{F4FCA8F1-50BE-4516-BAEA-88AE5CA2C4EC}" type="pres">
      <dgm:prSet presAssocID="{BD7B78B9-7257-4368-932F-366AD708F1ED}" presName="parTx" presStyleLbl="revTx" presStyleIdx="0" presStyleCnt="5">
        <dgm:presLayoutVars>
          <dgm:chMax val="0"/>
          <dgm:chPref val="0"/>
        </dgm:presLayoutVars>
      </dgm:prSet>
      <dgm:spPr/>
    </dgm:pt>
    <dgm:pt modelId="{13FA0DD3-46E6-4E18-BC7C-CB0F38B07FEE}" type="pres">
      <dgm:prSet presAssocID="{C0DC55C7-86A8-4BBD-B2B4-9B7B454C8004}" presName="sibTrans" presStyleCnt="0"/>
      <dgm:spPr/>
    </dgm:pt>
    <dgm:pt modelId="{20A53FBE-5CED-4CCC-B7B4-9AB44E145AE7}" type="pres">
      <dgm:prSet presAssocID="{90D8693E-C15C-4764-ABFA-71ED05AA031A}" presName="compNode" presStyleCnt="0"/>
      <dgm:spPr/>
    </dgm:pt>
    <dgm:pt modelId="{3F3C49E3-6C80-4EBD-B950-85AE8BAD08BB}" type="pres">
      <dgm:prSet presAssocID="{90D8693E-C15C-4764-ABFA-71ED05AA031A}" presName="bgRect" presStyleLbl="bgShp" presStyleIdx="1" presStyleCnt="5"/>
      <dgm:spPr/>
    </dgm:pt>
    <dgm:pt modelId="{C3BDB9FB-FA40-45E1-AA14-DAC25B02787B}" type="pres">
      <dgm:prSet presAssocID="{90D8693E-C15C-4764-ABFA-71ED05AA03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000072C9-94B0-4653-ABAD-427AD416A635}" type="pres">
      <dgm:prSet presAssocID="{90D8693E-C15C-4764-ABFA-71ED05AA031A}" presName="spaceRect" presStyleCnt="0"/>
      <dgm:spPr/>
    </dgm:pt>
    <dgm:pt modelId="{2CE56D80-F4DA-48B7-AEB9-4854722DC10C}" type="pres">
      <dgm:prSet presAssocID="{90D8693E-C15C-4764-ABFA-71ED05AA031A}" presName="parTx" presStyleLbl="revTx" presStyleIdx="1" presStyleCnt="5">
        <dgm:presLayoutVars>
          <dgm:chMax val="0"/>
          <dgm:chPref val="0"/>
        </dgm:presLayoutVars>
      </dgm:prSet>
      <dgm:spPr/>
    </dgm:pt>
    <dgm:pt modelId="{12EA929F-C387-42B2-ACA1-1BA89B3BE9F2}" type="pres">
      <dgm:prSet presAssocID="{A0E60466-94CF-4CBB-85E9-250D7B499649}" presName="sibTrans" presStyleCnt="0"/>
      <dgm:spPr/>
    </dgm:pt>
    <dgm:pt modelId="{5EF3187F-786D-40BE-AF32-808D40A84F53}" type="pres">
      <dgm:prSet presAssocID="{97F01E9A-BA55-4141-83C9-524F2668EFB2}" presName="compNode" presStyleCnt="0"/>
      <dgm:spPr/>
    </dgm:pt>
    <dgm:pt modelId="{5B3FF46C-541E-4A94-9FE6-6ECFEEE3522F}" type="pres">
      <dgm:prSet presAssocID="{97F01E9A-BA55-4141-83C9-524F2668EFB2}" presName="bgRect" presStyleLbl="bgShp" presStyleIdx="2" presStyleCnt="5"/>
      <dgm:spPr/>
    </dgm:pt>
    <dgm:pt modelId="{CFB05EB9-B297-43C1-A8C4-8B1184C54641}" type="pres">
      <dgm:prSet presAssocID="{97F01E9A-BA55-4141-83C9-524F2668EF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E6313303-E52D-4ACA-913B-6419B1FB5AA6}" type="pres">
      <dgm:prSet presAssocID="{97F01E9A-BA55-4141-83C9-524F2668EFB2}" presName="spaceRect" presStyleCnt="0"/>
      <dgm:spPr/>
    </dgm:pt>
    <dgm:pt modelId="{8846261C-C03E-4D88-948C-2CCBB28EE700}" type="pres">
      <dgm:prSet presAssocID="{97F01E9A-BA55-4141-83C9-524F2668EFB2}" presName="parTx" presStyleLbl="revTx" presStyleIdx="2" presStyleCnt="5">
        <dgm:presLayoutVars>
          <dgm:chMax val="0"/>
          <dgm:chPref val="0"/>
        </dgm:presLayoutVars>
      </dgm:prSet>
      <dgm:spPr/>
    </dgm:pt>
    <dgm:pt modelId="{5CACCCAB-DBE4-47C0-A212-40C38132D424}" type="pres">
      <dgm:prSet presAssocID="{DE67DED2-39CC-46A6-A7F3-180A7C0FB81C}" presName="sibTrans" presStyleCnt="0"/>
      <dgm:spPr/>
    </dgm:pt>
    <dgm:pt modelId="{8003011F-1A6D-4E22-B4E0-A2C8B0D298B4}" type="pres">
      <dgm:prSet presAssocID="{F3E1C785-5B5E-44EB-8462-94B9FBD5325F}" presName="compNode" presStyleCnt="0"/>
      <dgm:spPr/>
    </dgm:pt>
    <dgm:pt modelId="{4F896F75-9075-4147-ABEB-969CD2260473}" type="pres">
      <dgm:prSet presAssocID="{F3E1C785-5B5E-44EB-8462-94B9FBD5325F}" presName="bgRect" presStyleLbl="bgShp" presStyleIdx="3" presStyleCnt="5"/>
      <dgm:spPr/>
    </dgm:pt>
    <dgm:pt modelId="{FDC1AEDE-7332-43DC-BDCF-8BF442C31BCD}" type="pres">
      <dgm:prSet presAssocID="{F3E1C785-5B5E-44EB-8462-94B9FBD532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392C71-C010-4811-9A7F-D4AA4E596B60}" type="pres">
      <dgm:prSet presAssocID="{F3E1C785-5B5E-44EB-8462-94B9FBD5325F}" presName="spaceRect" presStyleCnt="0"/>
      <dgm:spPr/>
    </dgm:pt>
    <dgm:pt modelId="{21D79C0C-525E-4DE2-8929-5FB331224827}" type="pres">
      <dgm:prSet presAssocID="{F3E1C785-5B5E-44EB-8462-94B9FBD5325F}" presName="parTx" presStyleLbl="revTx" presStyleIdx="3" presStyleCnt="5">
        <dgm:presLayoutVars>
          <dgm:chMax val="0"/>
          <dgm:chPref val="0"/>
        </dgm:presLayoutVars>
      </dgm:prSet>
      <dgm:spPr/>
    </dgm:pt>
    <dgm:pt modelId="{C2939B50-A7E1-4C92-807A-E5D7A871CE56}" type="pres">
      <dgm:prSet presAssocID="{3241BD0E-AC21-40EC-9DC0-93BBB65DCB46}" presName="sibTrans" presStyleCnt="0"/>
      <dgm:spPr/>
    </dgm:pt>
    <dgm:pt modelId="{A099C9CA-9805-4B63-881C-5402B2E7AF19}" type="pres">
      <dgm:prSet presAssocID="{DA30CE86-D9A0-428F-AE9A-C413A05E8828}" presName="compNode" presStyleCnt="0"/>
      <dgm:spPr/>
    </dgm:pt>
    <dgm:pt modelId="{AB06E197-CEB2-4939-9E6A-9CC8D53E200C}" type="pres">
      <dgm:prSet presAssocID="{DA30CE86-D9A0-428F-AE9A-C413A05E8828}" presName="bgRect" presStyleLbl="bgShp" presStyleIdx="4" presStyleCnt="5"/>
      <dgm:spPr/>
    </dgm:pt>
    <dgm:pt modelId="{63325E3B-FF5D-4D07-A3C4-9F3653606DC0}" type="pres">
      <dgm:prSet presAssocID="{DA30CE86-D9A0-428F-AE9A-C413A05E882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D97F4F8-F6C0-4F83-A501-A35DC30EDA5A}" type="pres">
      <dgm:prSet presAssocID="{DA30CE86-D9A0-428F-AE9A-C413A05E8828}" presName="spaceRect" presStyleCnt="0"/>
      <dgm:spPr/>
    </dgm:pt>
    <dgm:pt modelId="{6B77E1F6-42B2-4D23-92F2-9055C7E54549}" type="pres">
      <dgm:prSet presAssocID="{DA30CE86-D9A0-428F-AE9A-C413A05E882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42F8423-475B-4473-AB60-38FED982AA8A}" srcId="{65C729C2-3FC4-4D12-AE1F-ECDF9DD92D35}" destId="{90D8693E-C15C-4764-ABFA-71ED05AA031A}" srcOrd="1" destOrd="0" parTransId="{A553B254-0170-43D9-8F86-A77141ECF1B4}" sibTransId="{A0E60466-94CF-4CBB-85E9-250D7B499649}"/>
    <dgm:cxn modelId="{906ADD24-A200-420C-A2DC-54202C3DF8A9}" type="presOf" srcId="{F3E1C785-5B5E-44EB-8462-94B9FBD5325F}" destId="{21D79C0C-525E-4DE2-8929-5FB331224827}" srcOrd="0" destOrd="0" presId="urn:microsoft.com/office/officeart/2018/2/layout/IconVerticalSolidList"/>
    <dgm:cxn modelId="{776CBC5F-F0CA-460F-8409-E9CAE43551FA}" srcId="{65C729C2-3FC4-4D12-AE1F-ECDF9DD92D35}" destId="{97F01E9A-BA55-4141-83C9-524F2668EFB2}" srcOrd="2" destOrd="0" parTransId="{7A78E06B-5637-4F57-AAD6-C445A620D03A}" sibTransId="{DE67DED2-39CC-46A6-A7F3-180A7C0FB81C}"/>
    <dgm:cxn modelId="{D9A53961-2EEA-41B8-BDA1-49490DB52D96}" type="presOf" srcId="{65C729C2-3FC4-4D12-AE1F-ECDF9DD92D35}" destId="{77356A18-857B-4BD2-B251-128F79CDFA17}" srcOrd="0" destOrd="0" presId="urn:microsoft.com/office/officeart/2018/2/layout/IconVerticalSolidList"/>
    <dgm:cxn modelId="{B108F756-3E6E-43B7-9BE1-77B27B0D654A}" type="presOf" srcId="{97F01E9A-BA55-4141-83C9-524F2668EFB2}" destId="{8846261C-C03E-4D88-948C-2CCBB28EE700}" srcOrd="0" destOrd="0" presId="urn:microsoft.com/office/officeart/2018/2/layout/IconVerticalSolidList"/>
    <dgm:cxn modelId="{DAD28C59-1F65-4D42-BFE8-303AE423191E}" type="presOf" srcId="{BD7B78B9-7257-4368-932F-366AD708F1ED}" destId="{F4FCA8F1-50BE-4516-BAEA-88AE5CA2C4EC}" srcOrd="0" destOrd="0" presId="urn:microsoft.com/office/officeart/2018/2/layout/IconVerticalSolidList"/>
    <dgm:cxn modelId="{A66FDB99-04E7-4B6F-AFD9-7BA858E2F79F}" srcId="{65C729C2-3FC4-4D12-AE1F-ECDF9DD92D35}" destId="{F3E1C785-5B5E-44EB-8462-94B9FBD5325F}" srcOrd="3" destOrd="0" parTransId="{37B999CE-3E8F-47E6-B8BE-AE194DAACC9C}" sibTransId="{3241BD0E-AC21-40EC-9DC0-93BBB65DCB46}"/>
    <dgm:cxn modelId="{197493B2-A3BC-4EBB-A128-8E5F9F288C26}" srcId="{65C729C2-3FC4-4D12-AE1F-ECDF9DD92D35}" destId="{DA30CE86-D9A0-428F-AE9A-C413A05E8828}" srcOrd="4" destOrd="0" parTransId="{4B2C74B1-7D16-448A-8466-153B0172EA44}" sibTransId="{3E095EEB-7C25-4184-9415-FB51B739DF4F}"/>
    <dgm:cxn modelId="{847E3AB7-2DA3-4D04-BDAF-9BB5042DF4B1}" type="presOf" srcId="{DA30CE86-D9A0-428F-AE9A-C413A05E8828}" destId="{6B77E1F6-42B2-4D23-92F2-9055C7E54549}" srcOrd="0" destOrd="0" presId="urn:microsoft.com/office/officeart/2018/2/layout/IconVerticalSolidList"/>
    <dgm:cxn modelId="{8C54E5FC-18CB-4E17-824D-FA8BA3762E47}" type="presOf" srcId="{90D8693E-C15C-4764-ABFA-71ED05AA031A}" destId="{2CE56D80-F4DA-48B7-AEB9-4854722DC10C}" srcOrd="0" destOrd="0" presId="urn:microsoft.com/office/officeart/2018/2/layout/IconVerticalSolidList"/>
    <dgm:cxn modelId="{2FEBE0FF-2F28-4719-9C5E-436069EBD6FA}" srcId="{65C729C2-3FC4-4D12-AE1F-ECDF9DD92D35}" destId="{BD7B78B9-7257-4368-932F-366AD708F1ED}" srcOrd="0" destOrd="0" parTransId="{91C2F361-FAE5-4386-BDE9-7FB592985FF0}" sibTransId="{C0DC55C7-86A8-4BBD-B2B4-9B7B454C8004}"/>
    <dgm:cxn modelId="{1D0E3069-AC3B-4632-9455-9E3F91D29095}" type="presParOf" srcId="{77356A18-857B-4BD2-B251-128F79CDFA17}" destId="{CC43C1C6-05A2-475C-9E94-BBCDB4D72734}" srcOrd="0" destOrd="0" presId="urn:microsoft.com/office/officeart/2018/2/layout/IconVerticalSolidList"/>
    <dgm:cxn modelId="{AC3DA41C-A7E2-4DFF-A50C-DC61BE109AC3}" type="presParOf" srcId="{CC43C1C6-05A2-475C-9E94-BBCDB4D72734}" destId="{D74B170A-C0B1-40D4-A4FC-D026E23C9DBD}" srcOrd="0" destOrd="0" presId="urn:microsoft.com/office/officeart/2018/2/layout/IconVerticalSolidList"/>
    <dgm:cxn modelId="{8AB7F4C6-532F-431B-BC51-BC82EA1B2FA0}" type="presParOf" srcId="{CC43C1C6-05A2-475C-9E94-BBCDB4D72734}" destId="{575952C4-7CA7-461D-A394-8FFD296F1857}" srcOrd="1" destOrd="0" presId="urn:microsoft.com/office/officeart/2018/2/layout/IconVerticalSolidList"/>
    <dgm:cxn modelId="{4BBCFFCD-2051-4C4F-8CF4-39B73D543CC2}" type="presParOf" srcId="{CC43C1C6-05A2-475C-9E94-BBCDB4D72734}" destId="{FF04ECE5-0367-4499-9E4C-C5A4B10C2622}" srcOrd="2" destOrd="0" presId="urn:microsoft.com/office/officeart/2018/2/layout/IconVerticalSolidList"/>
    <dgm:cxn modelId="{21CEF255-67A4-48CF-8AA5-81C502404E77}" type="presParOf" srcId="{CC43C1C6-05A2-475C-9E94-BBCDB4D72734}" destId="{F4FCA8F1-50BE-4516-BAEA-88AE5CA2C4EC}" srcOrd="3" destOrd="0" presId="urn:microsoft.com/office/officeart/2018/2/layout/IconVerticalSolidList"/>
    <dgm:cxn modelId="{CA032796-52D5-4BBD-BD0F-9D5DA32A764B}" type="presParOf" srcId="{77356A18-857B-4BD2-B251-128F79CDFA17}" destId="{13FA0DD3-46E6-4E18-BC7C-CB0F38B07FEE}" srcOrd="1" destOrd="0" presId="urn:microsoft.com/office/officeart/2018/2/layout/IconVerticalSolidList"/>
    <dgm:cxn modelId="{D87BD00F-95F8-4D39-8314-926C9A97AEFC}" type="presParOf" srcId="{77356A18-857B-4BD2-B251-128F79CDFA17}" destId="{20A53FBE-5CED-4CCC-B7B4-9AB44E145AE7}" srcOrd="2" destOrd="0" presId="urn:microsoft.com/office/officeart/2018/2/layout/IconVerticalSolidList"/>
    <dgm:cxn modelId="{C5608507-0476-45AE-B010-B55083474AB2}" type="presParOf" srcId="{20A53FBE-5CED-4CCC-B7B4-9AB44E145AE7}" destId="{3F3C49E3-6C80-4EBD-B950-85AE8BAD08BB}" srcOrd="0" destOrd="0" presId="urn:microsoft.com/office/officeart/2018/2/layout/IconVerticalSolidList"/>
    <dgm:cxn modelId="{E99A8F7E-28A9-4CD6-B81D-CF93E4BDB220}" type="presParOf" srcId="{20A53FBE-5CED-4CCC-B7B4-9AB44E145AE7}" destId="{C3BDB9FB-FA40-45E1-AA14-DAC25B02787B}" srcOrd="1" destOrd="0" presId="urn:microsoft.com/office/officeart/2018/2/layout/IconVerticalSolidList"/>
    <dgm:cxn modelId="{A81129F0-611B-4C35-981E-447AB57C0249}" type="presParOf" srcId="{20A53FBE-5CED-4CCC-B7B4-9AB44E145AE7}" destId="{000072C9-94B0-4653-ABAD-427AD416A635}" srcOrd="2" destOrd="0" presId="urn:microsoft.com/office/officeart/2018/2/layout/IconVerticalSolidList"/>
    <dgm:cxn modelId="{7DE9C9DE-FF7D-4395-9047-2A32369589F5}" type="presParOf" srcId="{20A53FBE-5CED-4CCC-B7B4-9AB44E145AE7}" destId="{2CE56D80-F4DA-48B7-AEB9-4854722DC10C}" srcOrd="3" destOrd="0" presId="urn:microsoft.com/office/officeart/2018/2/layout/IconVerticalSolidList"/>
    <dgm:cxn modelId="{E3CD55A2-89D5-4BB7-8202-5280DBAD7DA6}" type="presParOf" srcId="{77356A18-857B-4BD2-B251-128F79CDFA17}" destId="{12EA929F-C387-42B2-ACA1-1BA89B3BE9F2}" srcOrd="3" destOrd="0" presId="urn:microsoft.com/office/officeart/2018/2/layout/IconVerticalSolidList"/>
    <dgm:cxn modelId="{D9DF3445-A32F-4068-A873-18A97D722644}" type="presParOf" srcId="{77356A18-857B-4BD2-B251-128F79CDFA17}" destId="{5EF3187F-786D-40BE-AF32-808D40A84F53}" srcOrd="4" destOrd="0" presId="urn:microsoft.com/office/officeart/2018/2/layout/IconVerticalSolidList"/>
    <dgm:cxn modelId="{8081430D-A5F8-43B7-97B9-4546C57C3CF8}" type="presParOf" srcId="{5EF3187F-786D-40BE-AF32-808D40A84F53}" destId="{5B3FF46C-541E-4A94-9FE6-6ECFEEE3522F}" srcOrd="0" destOrd="0" presId="urn:microsoft.com/office/officeart/2018/2/layout/IconVerticalSolidList"/>
    <dgm:cxn modelId="{77A248C5-7E55-4044-AB20-6BDFE5D32D07}" type="presParOf" srcId="{5EF3187F-786D-40BE-AF32-808D40A84F53}" destId="{CFB05EB9-B297-43C1-A8C4-8B1184C54641}" srcOrd="1" destOrd="0" presId="urn:microsoft.com/office/officeart/2018/2/layout/IconVerticalSolidList"/>
    <dgm:cxn modelId="{5772EA87-B2C6-43BA-A066-0F23A11ED6A7}" type="presParOf" srcId="{5EF3187F-786D-40BE-AF32-808D40A84F53}" destId="{E6313303-E52D-4ACA-913B-6419B1FB5AA6}" srcOrd="2" destOrd="0" presId="urn:microsoft.com/office/officeart/2018/2/layout/IconVerticalSolidList"/>
    <dgm:cxn modelId="{7E1C2F54-41D3-4624-9BCD-A68226EBA2F3}" type="presParOf" srcId="{5EF3187F-786D-40BE-AF32-808D40A84F53}" destId="{8846261C-C03E-4D88-948C-2CCBB28EE700}" srcOrd="3" destOrd="0" presId="urn:microsoft.com/office/officeart/2018/2/layout/IconVerticalSolidList"/>
    <dgm:cxn modelId="{C8FBF948-FBE6-4EC5-9106-9610F85AD936}" type="presParOf" srcId="{77356A18-857B-4BD2-B251-128F79CDFA17}" destId="{5CACCCAB-DBE4-47C0-A212-40C38132D424}" srcOrd="5" destOrd="0" presId="urn:microsoft.com/office/officeart/2018/2/layout/IconVerticalSolidList"/>
    <dgm:cxn modelId="{9E86D658-3C00-469B-8E83-A9D1D20372D1}" type="presParOf" srcId="{77356A18-857B-4BD2-B251-128F79CDFA17}" destId="{8003011F-1A6D-4E22-B4E0-A2C8B0D298B4}" srcOrd="6" destOrd="0" presId="urn:microsoft.com/office/officeart/2018/2/layout/IconVerticalSolidList"/>
    <dgm:cxn modelId="{6D82973E-D542-4F3B-9715-49A0AD17C8D9}" type="presParOf" srcId="{8003011F-1A6D-4E22-B4E0-A2C8B0D298B4}" destId="{4F896F75-9075-4147-ABEB-969CD2260473}" srcOrd="0" destOrd="0" presId="urn:microsoft.com/office/officeart/2018/2/layout/IconVerticalSolidList"/>
    <dgm:cxn modelId="{6B0FB106-5EF4-41E4-9B62-C8DCAF169F99}" type="presParOf" srcId="{8003011F-1A6D-4E22-B4E0-A2C8B0D298B4}" destId="{FDC1AEDE-7332-43DC-BDCF-8BF442C31BCD}" srcOrd="1" destOrd="0" presId="urn:microsoft.com/office/officeart/2018/2/layout/IconVerticalSolidList"/>
    <dgm:cxn modelId="{2B3660EC-B47C-4D26-A7F0-69247F679DD8}" type="presParOf" srcId="{8003011F-1A6D-4E22-B4E0-A2C8B0D298B4}" destId="{7E392C71-C010-4811-9A7F-D4AA4E596B60}" srcOrd="2" destOrd="0" presId="urn:microsoft.com/office/officeart/2018/2/layout/IconVerticalSolidList"/>
    <dgm:cxn modelId="{E7EE3F2F-6893-445C-9441-0C663C4AAEFA}" type="presParOf" srcId="{8003011F-1A6D-4E22-B4E0-A2C8B0D298B4}" destId="{21D79C0C-525E-4DE2-8929-5FB331224827}" srcOrd="3" destOrd="0" presId="urn:microsoft.com/office/officeart/2018/2/layout/IconVerticalSolidList"/>
    <dgm:cxn modelId="{FC9E4E6B-1D0E-409D-A942-B6EC981A5D8E}" type="presParOf" srcId="{77356A18-857B-4BD2-B251-128F79CDFA17}" destId="{C2939B50-A7E1-4C92-807A-E5D7A871CE56}" srcOrd="7" destOrd="0" presId="urn:microsoft.com/office/officeart/2018/2/layout/IconVerticalSolidList"/>
    <dgm:cxn modelId="{94526767-75D8-4EF7-8422-7D5BEA8D81C3}" type="presParOf" srcId="{77356A18-857B-4BD2-B251-128F79CDFA17}" destId="{A099C9CA-9805-4B63-881C-5402B2E7AF19}" srcOrd="8" destOrd="0" presId="urn:microsoft.com/office/officeart/2018/2/layout/IconVerticalSolidList"/>
    <dgm:cxn modelId="{21BD55A0-DF57-4C1C-953D-19DEC007117B}" type="presParOf" srcId="{A099C9CA-9805-4B63-881C-5402B2E7AF19}" destId="{AB06E197-CEB2-4939-9E6A-9CC8D53E200C}" srcOrd="0" destOrd="0" presId="urn:microsoft.com/office/officeart/2018/2/layout/IconVerticalSolidList"/>
    <dgm:cxn modelId="{71186ACF-37CE-47E8-8099-544E1FDB1E2F}" type="presParOf" srcId="{A099C9CA-9805-4B63-881C-5402B2E7AF19}" destId="{63325E3B-FF5D-4D07-A3C4-9F3653606DC0}" srcOrd="1" destOrd="0" presId="urn:microsoft.com/office/officeart/2018/2/layout/IconVerticalSolidList"/>
    <dgm:cxn modelId="{AEB2F5E8-1AE4-4229-996D-9A777E02C90F}" type="presParOf" srcId="{A099C9CA-9805-4B63-881C-5402B2E7AF19}" destId="{7D97F4F8-F6C0-4F83-A501-A35DC30EDA5A}" srcOrd="2" destOrd="0" presId="urn:microsoft.com/office/officeart/2018/2/layout/IconVerticalSolidList"/>
    <dgm:cxn modelId="{53A12294-89AC-4E53-B5E6-CBC6B7E222DB}" type="presParOf" srcId="{A099C9CA-9805-4B63-881C-5402B2E7AF19}" destId="{6B77E1F6-42B2-4D23-92F2-9055C7E545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B170A-C0B1-40D4-A4FC-D026E23C9DBD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952C4-7CA7-461D-A394-8FFD296F1857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A8F1-50BE-4516-BAEA-88AE5CA2C4EC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Une formation en plusieurs étapes </a:t>
          </a:r>
          <a:endParaRPr lang="en-US" sz="1900" kern="1200"/>
        </a:p>
      </dsp:txBody>
      <dsp:txXfrm>
        <a:off x="1129902" y="4592"/>
        <a:ext cx="5171698" cy="978270"/>
      </dsp:txXfrm>
    </dsp:sp>
    <dsp:sp modelId="{3F3C49E3-6C80-4EBD-B950-85AE8BAD08BB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DB9FB-FA40-45E1-AA14-DAC25B02787B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56D80-F4DA-48B7-AEB9-4854722DC10C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Tutoriel vidéo sur Symfony</a:t>
          </a:r>
          <a:endParaRPr lang="en-US" sz="1900" kern="1200" dirty="0"/>
        </a:p>
      </dsp:txBody>
      <dsp:txXfrm>
        <a:off x="1129902" y="1227431"/>
        <a:ext cx="5171698" cy="978270"/>
      </dsp:txXfrm>
    </dsp:sp>
    <dsp:sp modelId="{5B3FF46C-541E-4A94-9FE6-6ECFEEE3522F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05EB9-B297-43C1-A8C4-8B1184C54641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6261C-C03E-4D88-948C-2CCBB28EE700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Tutoriel vidéo sur </a:t>
          </a:r>
          <a:r>
            <a:rPr lang="fr-FR" sz="1900" kern="1200" dirty="0" err="1"/>
            <a:t>React</a:t>
          </a:r>
          <a:endParaRPr lang="en-US" sz="1900" kern="1200" dirty="0"/>
        </a:p>
      </dsp:txBody>
      <dsp:txXfrm>
        <a:off x="1129902" y="2450269"/>
        <a:ext cx="5171698" cy="978270"/>
      </dsp:txXfrm>
    </dsp:sp>
    <dsp:sp modelId="{4F896F75-9075-4147-ABEB-969CD2260473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C1AEDE-7332-43DC-BDCF-8BF442C31BCD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79C0C-525E-4DE2-8929-5FB331224827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Exercice pour valider les acquis</a:t>
          </a:r>
          <a:endParaRPr lang="en-US" sz="1900" kern="1200" dirty="0"/>
        </a:p>
      </dsp:txBody>
      <dsp:txXfrm>
        <a:off x="1129902" y="3673107"/>
        <a:ext cx="5171698" cy="978270"/>
      </dsp:txXfrm>
    </dsp:sp>
    <dsp:sp modelId="{AB06E197-CEB2-4939-9E6A-9CC8D53E200C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5E3B-FF5D-4D07-A3C4-9F3653606DC0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7E1F6-42B2-4D23-92F2-9055C7E54549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Attribution d’un projet </a:t>
          </a:r>
          <a:endParaRPr lang="en-US" sz="1900" kern="1200" dirty="0"/>
        </a:p>
      </dsp:txBody>
      <dsp:txXfrm>
        <a:off x="1129902" y="4895945"/>
        <a:ext cx="5171698" cy="978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832-BA76-96BE-A046-3D1F5D3C0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38EEE-003F-5597-4163-606A1761E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DCF5-40A0-A555-B87A-A98DDC3F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92E0-7944-EB84-015B-F5A2080A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3E398-A695-3E79-2F94-7CEE8884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85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1FD0-1870-8216-E042-2F5388A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2897E-EBB6-46B1-02CF-E71F1950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5FD26-0606-54B7-28EE-7FF8030E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5869-25AC-E641-A747-4DAFC9DF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DEC2D-C6C4-CF5F-F6CE-1853C3B1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40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F7A81-C442-3286-0093-9D83E2CB1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ED6F6-E668-E5CD-6538-45A338833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BA206-DEFE-D65D-CDC2-8528D83E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527B-992D-5B5D-3285-41A42EC8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F5EBF-9E19-DDAF-F05F-99F51679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8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DC7F-B71A-F012-BD5A-0D25CBC2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787C-503D-B07E-6375-ED68D8AF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99FCE-93B7-C145-F800-0FBB4DBD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1D12B-635E-F1BB-A918-A05C1804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E80CE-ECA9-FC35-0EB1-F51FD1EB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8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B255-34B3-7D2C-E6F0-CF67C91F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127BF-5A70-DB4A-F773-DAE822E2C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4F4E-704E-E7DC-BD4F-CD432189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7EEC-BBE1-5BC5-3CFF-7339FB3F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69484-3FF5-6240-9166-844C6DFC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6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D078-2EFE-6643-D519-6FBE7EED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0351-FC5B-97E8-4DEF-6F0B100BF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CBBC3-4246-13FF-05EA-E4D79C067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E89CC-E1B4-8721-5003-E6AF5AAC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36539-D83A-8AB3-F186-FB1C8434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81E6D-1C6D-81FF-B59E-C8AB60CE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40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A6BA-A104-6013-52D9-53100F67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FAAA2-8598-425E-2F8B-AEF0BF48C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1D9E-92E1-7A9A-1E4D-5B769C774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CA699-5CA4-7E99-CEE0-8902CDB9E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DEDCB-7293-7A04-8C3D-9FAAEC234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65AE0-F95B-99FC-3C44-C9D739A3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65013C-6B32-632A-4828-936AFC0B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64D5B-EACB-9CB5-802B-D75C646B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20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1C52-859D-EEBD-B834-84B86AD3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2CE20-4DD6-668C-E199-CECCE40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17BCD-1C99-78BC-9334-7D67BE7A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C315E-D84E-FED2-61BE-F55402A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58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3CC3E-3E2C-7551-2628-E0B17F28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E4CEF-D16D-4CD7-45E0-AFF54EA8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5553-DAED-B57D-04D7-9CD3972A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28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63B1-EDF2-BEDE-BDD2-1832F5B4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845A-7A5A-9E99-56A0-F6BBF5257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00FCC-3CA3-D05B-D743-E21DBAB55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A4934-092F-1CDF-9973-BD2F9A50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D3262-209A-A1DC-7B23-6C7213E2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078D3-8B46-BEFB-A590-2550A8C1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2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B23-2F03-6F01-E00C-31E21E47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DDED3-7F1F-FA99-B380-B467A083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549AA-871F-4E0E-15AE-2F35E48C5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1680E-5B8A-B204-3CCC-9CBF38EF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9AB80-BE2A-4177-9B31-667313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8557E-05C9-297C-0427-67165B83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8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D9BE6-8920-F5D7-509F-23ADC18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BFD8D-F4FC-261C-E0B9-0F96769E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0D50F-8496-5C1B-BB60-433982F6B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2599-ED3A-484A-B285-93A268759155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2DED3-D5FF-AA3B-9E17-BB41D54D9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62FD3-4D0D-677D-8507-0F8D1B52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983E12-28B0-4E2A-8E48-E52DC94335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F6193-1ACE-A563-5639-3BB6297E3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933" y="3827844"/>
            <a:ext cx="6766405" cy="116818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E"/>
                </a:solidFill>
              </a:rPr>
              <a:t>Formation DWWM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FDCAF-BE33-F536-F724-0A5DD4206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3933" y="5088106"/>
            <a:ext cx="6766405" cy="1168189"/>
          </a:xfrm>
        </p:spPr>
        <p:txBody>
          <a:bodyPr>
            <a:normAutofit/>
          </a:bodyPr>
          <a:lstStyle/>
          <a:p>
            <a:r>
              <a:rPr lang="fr-FR" sz="1900">
                <a:solidFill>
                  <a:srgbClr val="FFFFFE"/>
                </a:solidFill>
              </a:rPr>
              <a:t>Du 25/09/2023 au 04/06/2024</a:t>
            </a:r>
          </a:p>
          <a:p>
            <a:endParaRPr lang="fr-FR" sz="1900">
              <a:solidFill>
                <a:srgbClr val="FFFFFE"/>
              </a:solidFill>
            </a:endParaRPr>
          </a:p>
          <a:p>
            <a:r>
              <a:rPr lang="fr-FR" sz="1900">
                <a:solidFill>
                  <a:srgbClr val="FFFFFE"/>
                </a:solidFill>
              </a:rPr>
              <a:t>Steven Grecescu</a:t>
            </a: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Arc 104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Welcome!">
            <a:extLst>
              <a:ext uri="{FF2B5EF4-FFF2-40B4-BE49-F238E27FC236}">
                <a16:creationId xmlns:a16="http://schemas.microsoft.com/office/drawing/2014/main" id="{923E127C-8644-34D0-EEFC-BAB6BC01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65" y="2883236"/>
            <a:ext cx="3146891" cy="959801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uts-de-France — Wikipédia">
            <a:extLst>
              <a:ext uri="{FF2B5EF4-FFF2-40B4-BE49-F238E27FC236}">
                <a16:creationId xmlns:a16="http://schemas.microsoft.com/office/drawing/2014/main" id="{5746F086-0B0D-6199-8228-62164547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1980" y="133707"/>
            <a:ext cx="2488039" cy="248803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Accueil - AFCI">
            <a:extLst>
              <a:ext uri="{FF2B5EF4-FFF2-40B4-BE49-F238E27FC236}">
                <a16:creationId xmlns:a16="http://schemas.microsoft.com/office/drawing/2014/main" id="{5627866C-ECD4-6D37-B046-F42D41A1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3404" y="561251"/>
            <a:ext cx="2518129" cy="2070571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4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6B2C00-C515-FF5A-DED8-5CE90AC4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360" y="623275"/>
            <a:ext cx="4388167" cy="5607882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98C9B-30A8-EB21-66EB-DE95718F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traduction </a:t>
            </a:r>
          </a:p>
        </p:txBody>
      </p:sp>
    </p:spTree>
    <p:extLst>
      <p:ext uri="{BB962C8B-B14F-4D97-AF65-F5344CB8AC3E}">
        <p14:creationId xmlns:p14="http://schemas.microsoft.com/office/powerpoint/2010/main" val="237680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5CDA9-F318-A678-CAD5-8EA0741C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dirty="0"/>
              <a:t>La mise en place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782EC72-54B7-C01E-3574-CE438531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3" y="1719072"/>
            <a:ext cx="5646421" cy="4517136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F33941-A32D-4EEA-6769-AE388EC0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1) service de </a:t>
            </a:r>
            <a:r>
              <a:rPr lang="en-US" sz="1800" dirty="0" err="1"/>
              <a:t>traduction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16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50BF-2FD5-450C-7F4F-21BA55514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fr-FR" sz="1700" dirty="0"/>
              <a:t>2) Model de traduction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12B0EF3-13F2-D463-DC6E-0874098C0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9727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9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C60E95-7487-D757-86C6-F96B0825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31" y="640080"/>
            <a:ext cx="5089778" cy="5577840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8F3ADDF-9256-6620-DDE2-A1BBB7460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latin typeface="+mj-lt"/>
                <a:ea typeface="+mj-ea"/>
                <a:cs typeface="+mj-cs"/>
              </a:rPr>
              <a:t>3) Extend sur </a:t>
            </a:r>
            <a:r>
              <a:rPr lang="en-US" sz="2200" kern="1200" dirty="0" err="1">
                <a:latin typeface="+mj-lt"/>
                <a:ea typeface="+mj-ea"/>
                <a:cs typeface="+mj-cs"/>
              </a:rPr>
              <a:t>l’entité</a:t>
            </a:r>
            <a:endParaRPr lang="en-US" sz="2200" kern="12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FC710-C4F1-8A46-A4FB-E77CC7319F7B}"/>
              </a:ext>
            </a:extLst>
          </p:cNvPr>
          <p:cNvSpPr txBox="1"/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306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F3483-6195-CB9A-B308-73A475F9038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4) Application dans le controller</a:t>
            </a: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8D65E5-CBAC-9895-1A5E-B426DA828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03070"/>
            <a:ext cx="690372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8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A232C-FBED-816F-3ED6-DAA8A5E5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fr-FR" sz="6000"/>
              <a:t>Fin du stage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23DA83-BEEC-B03D-13C7-7E2F1702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fr-FR" sz="2200"/>
              <a:t>Fin du stage le 17 mai </a:t>
            </a:r>
          </a:p>
          <a:p>
            <a:endParaRPr lang="fr-FR" sz="2200"/>
          </a:p>
          <a:p>
            <a:r>
              <a:rPr lang="fr-FR" sz="2200"/>
              <a:t>Impossibilité de déployer par manque de temps</a:t>
            </a:r>
          </a:p>
          <a:p>
            <a:endParaRPr lang="fr-FR" sz="2200"/>
          </a:p>
          <a:p>
            <a:r>
              <a:rPr lang="fr-FR" sz="2200"/>
              <a:t>Impossibilité également de tester le tout sur la vraie base de données </a:t>
            </a:r>
          </a:p>
          <a:p>
            <a:pPr marL="0" indent="0">
              <a:buNone/>
            </a:pPr>
            <a:endParaRPr lang="fr-FR" sz="2200"/>
          </a:p>
        </p:txBody>
      </p:sp>
    </p:spTree>
    <p:extLst>
      <p:ext uri="{BB962C8B-B14F-4D97-AF65-F5344CB8AC3E}">
        <p14:creationId xmlns:p14="http://schemas.microsoft.com/office/powerpoint/2010/main" val="32908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6BA9-4138-7953-64DC-9BB831AA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projets en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BA2E0-253F-A475-C272-FD47CAD21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Magasin de vêtements (HTML, CSS, JavaScript, PHP)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Convertisseur (JavaScript, API, HTML, CSS)</a:t>
            </a:r>
          </a:p>
          <a:p>
            <a:endParaRPr lang="fr-FR" dirty="0"/>
          </a:p>
          <a:p>
            <a:r>
              <a:rPr lang="fr-FR" dirty="0"/>
              <a:t>Application Météo (JavaScript, API, HTML, CSS)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76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7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0FF1B-689B-F2FE-7B29-7AE5C937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Meteo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95CD2-8EDC-4D07-6D6D-056F03CEB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5217" y="961812"/>
            <a:ext cx="357496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2FC80-CF02-A789-58E3-28F7DC5D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1313700"/>
            <a:ext cx="6449549" cy="41599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5645-52D7-C6F7-AA87-BF63E75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2533476"/>
            <a:ext cx="3443514" cy="3447832"/>
          </a:xfrm>
        </p:spPr>
        <p:txBody>
          <a:bodyPr anchor="t">
            <a:normAutofit/>
          </a:bodyPr>
          <a:lstStyle/>
          <a:p>
            <a:r>
              <a:rPr lang="fr-FR" sz="2000" dirty="0"/>
              <a:t>Utilisation d’une API et de JavaScript</a:t>
            </a:r>
          </a:p>
          <a:p>
            <a:endParaRPr lang="fr-FR" sz="2000" dirty="0"/>
          </a:p>
          <a:p>
            <a:r>
              <a:rPr lang="fr-FR" sz="2000" dirty="0"/>
              <a:t>Promesse</a:t>
            </a:r>
          </a:p>
          <a:p>
            <a:endParaRPr lang="fr-FR" sz="2000" dirty="0"/>
          </a:p>
          <a:p>
            <a:endParaRPr lang="fr-FR" sz="2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31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AA36C-FDB6-86F0-3631-283C27FC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Convertisseur De Devise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121D2-3125-86D3-61E1-8C10FED0C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27082"/>
            <a:ext cx="7188199" cy="46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0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090FD-E9D1-C93E-463D-79078E2F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B8E6-AED8-2BC3-59FA-8B699625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personnelle</a:t>
            </a: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de la formation</a:t>
            </a: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de l’entreprise </a:t>
            </a:r>
          </a:p>
          <a:p>
            <a:pPr marL="0" indent="0">
              <a:buNone/>
            </a:pP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des projets  en formation </a:t>
            </a:r>
          </a:p>
          <a:p>
            <a:pPr marL="0" indent="0">
              <a:buNone/>
            </a:pP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59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53DA-A469-7747-6A8A-ECFAB798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fr-FR" sz="2000" dirty="0"/>
              <a:t>Utilisation d’une API et des promesses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1400B-6E7E-AF44-4365-3ECD2B90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912" y="120335"/>
            <a:ext cx="4334350" cy="66173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032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CFFF-E559-8353-0DCF-041D0A80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Magasin de Vêtements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D4E2-A7A5-17F0-6057-56F798408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boutique en ligne de </a:t>
            </a:r>
            <a:r>
              <a:rPr lang="fr-FR" dirty="0" err="1"/>
              <a:t>vetement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CRUD </a:t>
            </a:r>
          </a:p>
          <a:p>
            <a:endParaRPr lang="fr-FR" dirty="0"/>
          </a:p>
          <a:p>
            <a:r>
              <a:rPr lang="fr-FR" dirty="0"/>
              <a:t>MVC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687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311495-CA1D-13CB-EB4A-19DD31D8C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0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7031-3DDE-3361-748D-F22833FC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745" y="1891594"/>
            <a:ext cx="10515600" cy="1325563"/>
          </a:xfrm>
        </p:spPr>
        <p:txBody>
          <a:bodyPr/>
          <a:lstStyle/>
          <a:p>
            <a:r>
              <a:rPr lang="fr-FR" dirty="0"/>
              <a:t>CRUD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9F6AB-C41E-4B48-2D38-7C19FB259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4"/>
            <a:ext cx="4648200" cy="45954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744F0-0007-18B0-B9AA-ADBFF885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6694"/>
            <a:ext cx="12192000" cy="21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6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92906-D998-6878-6E0D-DEDB937C4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244" y="44603"/>
            <a:ext cx="9533512" cy="67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D1016-5AEE-4E31-65FE-46F8BE580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7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4DF4BC47-DD6D-280F-67FB-F44D3AB27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08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38C-D11A-4B04-646A-1816484C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F7E96-E7B5-0378-48C3-E63354463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2F5B8-FFFF-68BE-7B03-BD9ACC81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4" y="0"/>
            <a:ext cx="1176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05FA0FA-93A6-09B7-059B-A2CF5B358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557" y="643466"/>
            <a:ext cx="68188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071022-BA79-B01A-7A15-1F692E00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97599"/>
            <a:ext cx="10905066" cy="2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B09F1-E49F-8E8D-9520-9E375E15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fr-FR" sz="4000"/>
              <a:t>Présentation Personnelle 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B90933C3-7D57-0D82-7153-B0928BDCD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0FFB-BA62-9ECA-D953-84581721C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/>
          </a:bodyPr>
          <a:lstStyle/>
          <a:p>
            <a:r>
              <a:rPr lang="fr-FR" sz="2000" dirty="0"/>
              <a:t>Steven Grecescu 24 ans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BTS Système Numérique option Informatique Réseau (SNIR) 2020</a:t>
            </a:r>
          </a:p>
          <a:p>
            <a:endParaRPr lang="fr-FR" sz="2000" dirty="0"/>
          </a:p>
          <a:p>
            <a:r>
              <a:rPr lang="fr-FR" sz="2000" dirty="0"/>
              <a:t>Formation Développeur Web et Web Mobile (DWWM) 2023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84598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D025D-C2F2-8598-8A7E-58A256CC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5400" dirty="0"/>
              <a:t>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82B5-57DD-8C7F-E733-1D430272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Une formation de qualité qui m’a donné encore plus envie de continuer dans ce domaine </a:t>
            </a:r>
          </a:p>
          <a:p>
            <a:endParaRPr lang="fr-FR" sz="2400" dirty="0"/>
          </a:p>
          <a:p>
            <a:r>
              <a:rPr lang="fr-FR" sz="2400" dirty="0"/>
              <a:t>Un stage riche en apprentissage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6007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A9F13CCB-57D4-A1D0-7685-4C7D0CAB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CB5C1-2C4F-A89B-9E35-28AF30DE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975" y="2419225"/>
            <a:ext cx="7800660" cy="15209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Questions ? </a:t>
            </a:r>
            <a:br>
              <a:rPr lang="en-US" sz="9600" dirty="0">
                <a:solidFill>
                  <a:srgbClr val="FFFFFF"/>
                </a:solidFill>
              </a:rPr>
            </a:br>
            <a:endParaRPr lang="en-US" sz="9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3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A6B2F-C065-38B6-97FD-5AEC987F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La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AA53-BC81-52DB-B9D4-CD1C33A22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AFCI Saint Pole sur Mer</a:t>
            </a:r>
          </a:p>
          <a:p>
            <a:endParaRPr lang="fr-FR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5 mois en formation</a:t>
            </a:r>
          </a:p>
          <a:p>
            <a:endParaRPr lang="fr-FR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HTML5, CSS3, JavaScript, PHP</a:t>
            </a:r>
          </a:p>
          <a:p>
            <a:endParaRPr lang="fr-FR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3 mois en entreprise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56526-B457-9F01-FA11-27222056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fr-FR" dirty="0"/>
              <a:t>Le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FA7F-9EAD-AFF9-707C-353505EF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fr-FR" sz="2000" dirty="0"/>
              <a:t>Du 19 février au 17 mai</a:t>
            </a:r>
          </a:p>
          <a:p>
            <a:endParaRPr lang="fr-FR" sz="2000" dirty="0"/>
          </a:p>
          <a:p>
            <a:r>
              <a:rPr lang="fr-FR" sz="2000" dirty="0"/>
              <a:t>Chez Gaea21</a:t>
            </a:r>
          </a:p>
          <a:p>
            <a:endParaRPr lang="fr-FR" sz="2000" dirty="0"/>
          </a:p>
          <a:p>
            <a:r>
              <a:rPr lang="fr-FR" sz="2000" dirty="0"/>
              <a:t>Association qui a pour but la mise en œuvre de l'Agenda 21 ainsi que la promotion de l’écologie 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0965B-C57F-DDC5-A154-7F289241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3332625"/>
            <a:ext cx="4788505" cy="1460493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40D6E-2E8C-0499-A139-0E5C6E79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>
                    <a:lumMod val="85000"/>
                    <a:lumOff val="15000"/>
                  </a:schemeClr>
                </a:solidFill>
              </a:rPr>
              <a:t>Début du stage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8FE981-3C4F-521C-9831-39184A02E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Entrez en stage le 19 février </a:t>
            </a:r>
          </a:p>
          <a:p>
            <a:endParaRPr lang="fr-FR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Initiations aux outils de gestion de projets </a:t>
            </a:r>
          </a:p>
          <a:p>
            <a:endParaRPr lang="fr-FR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Début d’une formation sur Symfony et React de 6 semaines 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474F9-EA82-8891-E1DB-E88C9125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Formation du stage 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C6B12E3F-C574-9839-B05C-04CEAE1ED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55695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18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EA25-9F82-D35B-F54E-690309C3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08" r="-1" b="-1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4AA1B6-B82C-D15C-7A31-E7D36F13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09" y="4173863"/>
            <a:ext cx="5021782" cy="150993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Le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0D4A-245C-7D24-3B5C-911A0CD3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fr-FR" sz="1500">
                <a:solidFill>
                  <a:schemeClr val="tx2"/>
                </a:solidFill>
              </a:rPr>
              <a:t>Répertoire vert </a:t>
            </a:r>
          </a:p>
          <a:p>
            <a:endParaRPr lang="fr-FR" sz="1500">
              <a:solidFill>
                <a:schemeClr val="tx2"/>
              </a:solidFill>
            </a:endParaRPr>
          </a:p>
          <a:p>
            <a:r>
              <a:rPr lang="fr-FR" sz="1500">
                <a:solidFill>
                  <a:schemeClr val="tx2"/>
                </a:solidFill>
              </a:rPr>
              <a:t>Répertorier des entreprises qui adoptent des pratiques durables et respectueuses de l'environnement</a:t>
            </a:r>
          </a:p>
          <a:p>
            <a:endParaRPr lang="fr-FR" sz="1500">
              <a:solidFill>
                <a:schemeClr val="tx2"/>
              </a:solidFill>
            </a:endParaRPr>
          </a:p>
          <a:p>
            <a:endParaRPr lang="fr-FR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1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8D4BC-B3C8-A609-5369-4DAE4874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Mes tâches sur le projet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77B2BB00-B6A7-3E47-63C6-5EEEC874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1FA81-B3AF-9113-122E-4882C4F7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fr-FR" sz="1800">
                <a:solidFill>
                  <a:schemeClr val="tx2"/>
                </a:solidFill>
              </a:rPr>
              <a:t>Configurer mon environnement </a:t>
            </a:r>
          </a:p>
          <a:p>
            <a:endParaRPr lang="fr-FR" sz="1800">
              <a:solidFill>
                <a:schemeClr val="tx2"/>
              </a:solidFill>
            </a:endParaRPr>
          </a:p>
          <a:p>
            <a:r>
              <a:rPr lang="fr-FR" sz="1800">
                <a:solidFill>
                  <a:schemeClr val="tx2"/>
                </a:solidFill>
              </a:rPr>
              <a:t>Mettre en place un système de traduction </a:t>
            </a:r>
          </a:p>
          <a:p>
            <a:endParaRPr lang="fr-FR" sz="1800">
              <a:solidFill>
                <a:schemeClr val="tx2"/>
              </a:solidFill>
            </a:endParaRPr>
          </a:p>
          <a:p>
            <a:r>
              <a:rPr lang="fr-FR" sz="1800">
                <a:solidFill>
                  <a:schemeClr val="tx2"/>
                </a:solidFill>
              </a:rPr>
              <a:t>Aide d’un graphique </a:t>
            </a:r>
          </a:p>
          <a:p>
            <a:endParaRPr lang="fr-FR" sz="1800">
              <a:solidFill>
                <a:schemeClr val="tx2"/>
              </a:solidFill>
            </a:endParaRPr>
          </a:p>
          <a:p>
            <a:r>
              <a:rPr lang="fr-FR" sz="1800">
                <a:solidFill>
                  <a:schemeClr val="tx2"/>
                </a:solidFill>
              </a:rPr>
              <a:t>Aider les nouveau arrivant sur le projet</a:t>
            </a:r>
          </a:p>
          <a:p>
            <a:endParaRPr lang="fr-FR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800">
              <a:solidFill>
                <a:schemeClr val="tx2"/>
              </a:solidFill>
            </a:endParaRPr>
          </a:p>
          <a:p>
            <a:endParaRPr lang="fr-FR" sz="1800">
              <a:solidFill>
                <a:schemeClr val="tx2"/>
              </a:solidFill>
            </a:endParaRPr>
          </a:p>
          <a:p>
            <a:endParaRPr lang="fr-FR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2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341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Office Theme</vt:lpstr>
      <vt:lpstr>Formation DWWM</vt:lpstr>
      <vt:lpstr>Sommaire</vt:lpstr>
      <vt:lpstr>Présentation Personnelle </vt:lpstr>
      <vt:lpstr>La formation</vt:lpstr>
      <vt:lpstr>Le Stage</vt:lpstr>
      <vt:lpstr>Début du stage </vt:lpstr>
      <vt:lpstr>Formation du stage </vt:lpstr>
      <vt:lpstr>Le Projet</vt:lpstr>
      <vt:lpstr>Mes tâches sur le projet</vt:lpstr>
      <vt:lpstr>La traduction </vt:lpstr>
      <vt:lpstr>La mise en place </vt:lpstr>
      <vt:lpstr>PowerPoint Presentation</vt:lpstr>
      <vt:lpstr>PowerPoint Presentation</vt:lpstr>
      <vt:lpstr>PowerPoint Presentation</vt:lpstr>
      <vt:lpstr>Fin du stage </vt:lpstr>
      <vt:lpstr>Les projets en formation</vt:lpstr>
      <vt:lpstr>Application Meteo</vt:lpstr>
      <vt:lpstr>PowerPoint Presentation</vt:lpstr>
      <vt:lpstr>Convertisseur De Devise </vt:lpstr>
      <vt:lpstr>PowerPoint Presentation</vt:lpstr>
      <vt:lpstr>Magasin de Vêtements </vt:lpstr>
      <vt:lpstr>PowerPoint Presentation</vt:lpstr>
      <vt:lpstr>CRUD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 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GRECESCU Steven</dc:creator>
  <cp:lastModifiedBy>GRECESCU Steven</cp:lastModifiedBy>
  <cp:revision>2</cp:revision>
  <dcterms:created xsi:type="dcterms:W3CDTF">2024-06-01T20:26:16Z</dcterms:created>
  <dcterms:modified xsi:type="dcterms:W3CDTF">2024-06-02T23:12:57Z</dcterms:modified>
</cp:coreProperties>
</file>